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3181350"/>
            <a:ext cx="1042987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2384"/>
            <a:ext cx="119538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04" y="5865934"/>
            <a:ext cx="10086975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97" y="5830570"/>
            <a:ext cx="1457325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330" y="5850890"/>
            <a:ext cx="1638300" cy="419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8977" y="5831205"/>
            <a:ext cx="160972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3910" y="5771515"/>
            <a:ext cx="2171700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667" y="6312852"/>
            <a:ext cx="1571625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1330" y="6293802"/>
            <a:ext cx="1638300" cy="447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3885" y="6295707"/>
            <a:ext cx="1657350" cy="50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65490" y="6250940"/>
            <a:ext cx="22479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5" y="1322143"/>
            <a:ext cx="119157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6692" y="171226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8140" y="171988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9588" y="170747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1948" y="216238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8140" y="214910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3868" y="216717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6108" y="26251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8140" y="26251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9035" y="265272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2939" y="311368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9896" y="311368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06248" y="311541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7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7553"/>
            <a:ext cx="11934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9592" y="181386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0656" y="414908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7708" y="417194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8752" y="41427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9820" y="506232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3758" y="507118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5261" y="551440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247900"/>
            <a:ext cx="119157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28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65372"/>
            <a:ext cx="11858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5332" y="197642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6976" y="334708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472514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5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